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2"/>
  </p:notesMasterIdLst>
  <p:handoutMasterIdLst>
    <p:handoutMasterId r:id="rId73"/>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39" r:id="rId25"/>
    <p:sldId id="540" r:id="rId26"/>
    <p:sldId id="512" r:id="rId27"/>
    <p:sldId id="513" r:id="rId28"/>
    <p:sldId id="514" r:id="rId29"/>
    <p:sldId id="515" r:id="rId30"/>
    <p:sldId id="291" r:id="rId31"/>
    <p:sldId id="320" r:id="rId32"/>
    <p:sldId id="322" r:id="rId33"/>
    <p:sldId id="324" r:id="rId34"/>
    <p:sldId id="345" r:id="rId35"/>
    <p:sldId id="347" r:id="rId36"/>
    <p:sldId id="477" r:id="rId37"/>
    <p:sldId id="276" r:id="rId38"/>
    <p:sldId id="282" r:id="rId39"/>
    <p:sldId id="531" r:id="rId40"/>
    <p:sldId id="480" r:id="rId41"/>
    <p:sldId id="487" r:id="rId42"/>
    <p:sldId id="408" r:id="rId43"/>
    <p:sldId id="489" r:id="rId44"/>
    <p:sldId id="454" r:id="rId45"/>
    <p:sldId id="482" r:id="rId46"/>
    <p:sldId id="530" r:id="rId47"/>
    <p:sldId id="516" r:id="rId48"/>
    <p:sldId id="517" r:id="rId49"/>
    <p:sldId id="523" r:id="rId50"/>
    <p:sldId id="524" r:id="rId51"/>
    <p:sldId id="536" r:id="rId52"/>
    <p:sldId id="537" r:id="rId53"/>
    <p:sldId id="525" r:id="rId54"/>
    <p:sldId id="492" r:id="rId55"/>
    <p:sldId id="472" r:id="rId56"/>
    <p:sldId id="283" r:id="rId57"/>
    <p:sldId id="447" r:id="rId58"/>
    <p:sldId id="481" r:id="rId59"/>
    <p:sldId id="484" r:id="rId60"/>
    <p:sldId id="502" r:id="rId61"/>
    <p:sldId id="503" r:id="rId62"/>
    <p:sldId id="504" r:id="rId63"/>
    <p:sldId id="505" r:id="rId64"/>
    <p:sldId id="506" r:id="rId65"/>
    <p:sldId id="451" r:id="rId66"/>
    <p:sldId id="490" r:id="rId67"/>
    <p:sldId id="486" r:id="rId68"/>
    <p:sldId id="534" r:id="rId69"/>
    <p:sldId id="491" r:id="rId70"/>
    <p:sldId id="497" r:id="rId71"/>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40"/>
            <p14:sldId id="512"/>
            <p14:sldId id="513"/>
            <p14:sldId id="514"/>
            <p14:sldId id="515"/>
            <p14:sldId id="291"/>
            <p14:sldId id="320"/>
            <p14:sldId id="322"/>
            <p14:sldId id="324"/>
            <p14:sldId id="345"/>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64200" autoAdjust="0"/>
  </p:normalViewPr>
  <p:slideViewPr>
    <p:cSldViewPr snapToGrid="0">
      <p:cViewPr varScale="1">
        <p:scale>
          <a:sx n="65" d="100"/>
          <a:sy n="65" d="100"/>
        </p:scale>
        <p:origin x="1474" y="4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392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7/10/2019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droplets coalesce and conserve volume!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a:t>
            </a:r>
            <a:r>
              <a:rPr lang="en-US" sz="1200" kern="1200" baseline="0" dirty="0" smtClean="0">
                <a:solidFill>
                  <a:schemeClr val="tx1"/>
                </a:solidFill>
                <a:latin typeface="Arial" charset="0"/>
                <a:ea typeface="+mn-ea"/>
                <a:cs typeface="+mn-cs"/>
              </a:rPr>
              <a:t>coefficient due to shape.</a:t>
            </a:r>
            <a:endParaRPr lang="en-US" sz="1200" kern="1200" baseline="0" dirty="0">
              <a:solidFill>
                <a:schemeClr val="tx1"/>
              </a:solidFill>
              <a:latin typeface="Arial" charset="0"/>
              <a:ea typeface="+mn-ea"/>
              <a:cs typeface="+mn-cs"/>
            </a:endParaRP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58</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60</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61</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64</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68</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a:t>
            </a:r>
            <a:r>
              <a:rPr lang="en-US" sz="1200" b="1" kern="1200" dirty="0" smtClean="0">
                <a:solidFill>
                  <a:schemeClr val="tx1"/>
                </a:solidFill>
                <a:effectLst/>
                <a:latin typeface="Arial" charset="0"/>
                <a:ea typeface="+mn-ea"/>
                <a:cs typeface="+mn-cs"/>
              </a:rPr>
              <a:t>2015</a:t>
            </a:r>
          </a:p>
          <a:p>
            <a:pPr fontAlgn="t"/>
            <a:r>
              <a:rPr lang="en-US" sz="1200" b="1" kern="1200" dirty="0" smtClean="0">
                <a:solidFill>
                  <a:schemeClr val="tx1"/>
                </a:solidFill>
                <a:effectLst/>
                <a:latin typeface="Arial" charset="0"/>
                <a:ea typeface="+mn-ea"/>
                <a:cs typeface="+mn-cs"/>
              </a:rPr>
              <a:t>Calculate max based</a:t>
            </a:r>
            <a:r>
              <a:rPr lang="en-US" sz="1200" b="1" kern="1200" baseline="0" dirty="0" smtClean="0">
                <a:solidFill>
                  <a:schemeClr val="tx1"/>
                </a:solidFill>
                <a:effectLst/>
                <a:latin typeface="Arial" charset="0"/>
                <a:ea typeface="+mn-ea"/>
                <a:cs typeface="+mn-cs"/>
              </a:rPr>
              <a:t> on this wake equation</a:t>
            </a:r>
          </a:p>
          <a:p>
            <a:pPr fontAlgn="t"/>
            <a:r>
              <a:rPr lang="en-US" sz="1200" b="1" kern="1200" baseline="0" dirty="0" smtClean="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46.png"/><Relationship Id="rId4" Type="http://schemas.openxmlformats.org/officeDocument/2006/relationships/image" Target="../media/image45.wmf"/></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2.xml"/><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2.xml"/><Relationship Id="rId11" Type="http://schemas.openxmlformats.org/officeDocument/2006/relationships/image" Target="../media/image46.png"/><Relationship Id="rId5" Type="http://schemas.openxmlformats.org/officeDocument/2006/relationships/tags" Target="../tags/tag24.xml"/><Relationship Id="rId10" Type="http://schemas.openxmlformats.org/officeDocument/2006/relationships/image" Target="../media/image49.png"/><Relationship Id="rId4" Type="http://schemas.openxmlformats.org/officeDocument/2006/relationships/tags" Target="../tags/tag23.xml"/><Relationship Id="rId9" Type="http://schemas.openxmlformats.org/officeDocument/2006/relationships/image" Target="../media/image460.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2.xml"/><Relationship Id="rId7" Type="http://schemas.openxmlformats.org/officeDocument/2006/relationships/image" Target="../media/image52.w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1.wmf"/><Relationship Id="rId5" Type="http://schemas.openxmlformats.org/officeDocument/2006/relationships/image" Target="../media/image49.png"/><Relationship Id="rId4"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8.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tags" Target="../tags/tag28.xml"/><Relationship Id="rId16" Type="http://schemas.openxmlformats.org/officeDocument/2006/relationships/image" Target="../media/image61.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56.png"/><Relationship Id="rId5" Type="http://schemas.openxmlformats.org/officeDocument/2006/relationships/tags" Target="../tags/tag31.xml"/><Relationship Id="rId15" Type="http://schemas.openxmlformats.org/officeDocument/2006/relationships/image" Target="../media/image60.png"/><Relationship Id="rId10" Type="http://schemas.openxmlformats.org/officeDocument/2006/relationships/image" Target="../media/image55.wmf"/><Relationship Id="rId4" Type="http://schemas.openxmlformats.org/officeDocument/2006/relationships/tags" Target="../tags/tag30.xml"/><Relationship Id="rId9" Type="http://schemas.openxmlformats.org/officeDocument/2006/relationships/notesSlide" Target="../notesSlides/notesSlide22.xml"/><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5.xml"/><Relationship Id="rId7" Type="http://schemas.openxmlformats.org/officeDocument/2006/relationships/image" Target="../media/image63.wmf"/><Relationship Id="rId2" Type="http://schemas.openxmlformats.org/officeDocument/2006/relationships/tags" Target="../tags/tag34.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6.png"/><Relationship Id="rId5" Type="http://schemas.openxmlformats.org/officeDocument/2006/relationships/notesSlide" Target="../notesSlides/notesSlide23.xml"/><Relationship Id="rId10" Type="http://schemas.openxmlformats.org/officeDocument/2006/relationships/image" Target="../media/image65.png"/><Relationship Id="rId4" Type="http://schemas.openxmlformats.org/officeDocument/2006/relationships/slideLayout" Target="../slideLayouts/slideLayout12.xml"/><Relationship Id="rId9" Type="http://schemas.openxmlformats.org/officeDocument/2006/relationships/image" Target="../media/image64.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7.xml"/><Relationship Id="rId7" Type="http://schemas.openxmlformats.org/officeDocument/2006/relationships/image" Target="../media/image67.wmf"/><Relationship Id="rId2" Type="http://schemas.openxmlformats.org/officeDocument/2006/relationships/tags" Target="../tags/tag36.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13.xml"/><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12.xml"/><Relationship Id="rId7" Type="http://schemas.openxmlformats.org/officeDocument/2006/relationships/image" Target="../media/image7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300.png"/><Relationship Id="rId5" Type="http://schemas.openxmlformats.org/officeDocument/2006/relationships/image" Target="../media/image72.png"/><Relationship Id="rId4"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75.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8.png"/><Relationship Id="rId4" Type="http://schemas.openxmlformats.org/officeDocument/2006/relationships/tags" Target="../tags/tag43.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80.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tags" Target="../tags/tag45.xml"/><Relationship Id="rId16" Type="http://schemas.openxmlformats.org/officeDocument/2006/relationships/image" Target="../media/image83.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60.png"/><Relationship Id="rId5" Type="http://schemas.openxmlformats.org/officeDocument/2006/relationships/tags" Target="../tags/tag48.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7.xml"/><Relationship Id="rId9" Type="http://schemas.openxmlformats.org/officeDocument/2006/relationships/slideLayout" Target="../slideLayouts/slideLayout12.xml"/><Relationship Id="rId14" Type="http://schemas.openxmlformats.org/officeDocument/2006/relationships/image" Target="../media/image81.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3" Type="http://schemas.openxmlformats.org/officeDocument/2006/relationships/tags" Target="../tags/tag54.xml"/><Relationship Id="rId7" Type="http://schemas.openxmlformats.org/officeDocument/2006/relationships/slideLayout" Target="../slideLayouts/slideLayout12.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60.png"/><Relationship Id="rId4" Type="http://schemas.openxmlformats.org/officeDocument/2006/relationships/tags" Target="../tags/tag55.xml"/><Relationship Id="rId9" Type="http://schemas.openxmlformats.org/officeDocument/2006/relationships/image" Target="../media/image82.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60.xml"/><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2.xml"/><Relationship Id="rId11" Type="http://schemas.openxmlformats.org/officeDocument/2006/relationships/image" Target="../media/image93.png"/><Relationship Id="rId5" Type="http://schemas.openxmlformats.org/officeDocument/2006/relationships/tags" Target="../tags/tag62.xml"/><Relationship Id="rId10" Type="http://schemas.openxmlformats.org/officeDocument/2006/relationships/image" Target="../media/image92.png"/><Relationship Id="rId4" Type="http://schemas.openxmlformats.org/officeDocument/2006/relationships/tags" Target="../tags/tag61.xml"/><Relationship Id="rId9" Type="http://schemas.openxmlformats.org/officeDocument/2006/relationships/image" Target="../media/image91.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65.xml"/><Relationship Id="rId7" Type="http://schemas.openxmlformats.org/officeDocument/2006/relationships/image" Target="../media/image9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6.xml"/><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9.xml"/><Relationship Id="rId1" Type="http://schemas.openxmlformats.org/officeDocument/2006/relationships/tags" Target="../tags/tag67.xml"/></Relationships>
</file>

<file path=ppt/slides/_rels/slide54.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0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00.png"/><Relationship Id="rId11" Type="http://schemas.openxmlformats.org/officeDocument/2006/relationships/image" Target="../media/image10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74.xml"/><Relationship Id="rId7" Type="http://schemas.openxmlformats.org/officeDocument/2006/relationships/image" Target="../media/image10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05.png"/><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11.png"/><Relationship Id="rId3" Type="http://schemas.openxmlformats.org/officeDocument/2006/relationships/tags" Target="../tags/tag77.xml"/><Relationship Id="rId7" Type="http://schemas.openxmlformats.org/officeDocument/2006/relationships/slideLayout" Target="../slideLayouts/slideLayout9.xml"/><Relationship Id="rId12" Type="http://schemas.openxmlformats.org/officeDocument/2006/relationships/image" Target="../media/image110.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109.png"/><Relationship Id="rId5" Type="http://schemas.openxmlformats.org/officeDocument/2006/relationships/tags" Target="../tags/tag79.xml"/><Relationship Id="rId15" Type="http://schemas.openxmlformats.org/officeDocument/2006/relationships/image" Target="../media/image69.png"/><Relationship Id="rId10" Type="http://schemas.openxmlformats.org/officeDocument/2006/relationships/image" Target="../media/image108.png"/><Relationship Id="rId4" Type="http://schemas.openxmlformats.org/officeDocument/2006/relationships/tags" Target="../tags/tag78.xml"/><Relationship Id="rId9" Type="http://schemas.openxmlformats.org/officeDocument/2006/relationships/image" Target="../media/image55.wmf"/><Relationship Id="rId14" Type="http://schemas.openxmlformats.org/officeDocument/2006/relationships/image" Target="../media/image112.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image" Target="../media/image113.png"/><Relationship Id="rId26" Type="http://schemas.openxmlformats.org/officeDocument/2006/relationships/image" Target="../media/image102.png"/><Relationship Id="rId3" Type="http://schemas.openxmlformats.org/officeDocument/2006/relationships/tags" Target="../tags/tag83.xml"/><Relationship Id="rId21" Type="http://schemas.openxmlformats.org/officeDocument/2006/relationships/image" Target="../media/image116.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image" Target="../media/image60.png"/><Relationship Id="rId25" Type="http://schemas.openxmlformats.org/officeDocument/2006/relationships/image" Target="../media/image120.png"/><Relationship Id="rId2" Type="http://schemas.openxmlformats.org/officeDocument/2006/relationships/tags" Target="../tags/tag82.xml"/><Relationship Id="rId16" Type="http://schemas.openxmlformats.org/officeDocument/2006/relationships/notesSlide" Target="../notesSlides/notesSlide33.xml"/><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19.png"/><Relationship Id="rId5" Type="http://schemas.openxmlformats.org/officeDocument/2006/relationships/tags" Target="../tags/tag85.xml"/><Relationship Id="rId15" Type="http://schemas.openxmlformats.org/officeDocument/2006/relationships/slideLayout" Target="../slideLayouts/slideLayout12.xml"/><Relationship Id="rId23" Type="http://schemas.openxmlformats.org/officeDocument/2006/relationships/image" Target="../media/image118.png"/><Relationship Id="rId28" Type="http://schemas.openxmlformats.org/officeDocument/2006/relationships/image" Target="../media/image122.png"/><Relationship Id="rId10" Type="http://schemas.openxmlformats.org/officeDocument/2006/relationships/tags" Target="../tags/tag90.xml"/><Relationship Id="rId19" Type="http://schemas.openxmlformats.org/officeDocument/2006/relationships/image" Target="../media/image114.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image" Target="../media/image117.png"/><Relationship Id="rId27" Type="http://schemas.openxmlformats.org/officeDocument/2006/relationships/image" Target="../media/image121.png"/><Relationship Id="rId30" Type="http://schemas.openxmlformats.org/officeDocument/2006/relationships/image" Target="../media/image124.png"/></Relationships>
</file>

<file path=ppt/slides/_rels/slide6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2.xml"/><Relationship Id="rId18" Type="http://schemas.openxmlformats.org/officeDocument/2006/relationships/image" Target="../media/image126.png"/><Relationship Id="rId26" Type="http://schemas.openxmlformats.org/officeDocument/2006/relationships/image" Target="../media/image132.png"/><Relationship Id="rId3" Type="http://schemas.openxmlformats.org/officeDocument/2006/relationships/tags" Target="../tags/tag96.xml"/><Relationship Id="rId21" Type="http://schemas.openxmlformats.org/officeDocument/2006/relationships/image" Target="../media/image127.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image" Target="../media/image1020.png"/><Relationship Id="rId25" Type="http://schemas.openxmlformats.org/officeDocument/2006/relationships/image" Target="../media/image131.png"/><Relationship Id="rId2" Type="http://schemas.openxmlformats.org/officeDocument/2006/relationships/tags" Target="../tags/tag95.xml"/><Relationship Id="rId16" Type="http://schemas.openxmlformats.org/officeDocument/2006/relationships/image" Target="../media/image125.wmf"/><Relationship Id="rId20" Type="http://schemas.openxmlformats.org/officeDocument/2006/relationships/image" Target="../media/image121.png"/><Relationship Id="rId1" Type="http://schemas.openxmlformats.org/officeDocument/2006/relationships/vmlDrawing" Target="../drawings/vmlDrawing3.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130.png"/><Relationship Id="rId5" Type="http://schemas.openxmlformats.org/officeDocument/2006/relationships/tags" Target="../tags/tag98.xml"/><Relationship Id="rId15" Type="http://schemas.openxmlformats.org/officeDocument/2006/relationships/oleObject" Target="../embeddings/oleObject2.bin"/><Relationship Id="rId23" Type="http://schemas.openxmlformats.org/officeDocument/2006/relationships/image" Target="../media/image129.png"/><Relationship Id="rId28" Type="http://schemas.openxmlformats.org/officeDocument/2006/relationships/image" Target="../media/image133.png"/><Relationship Id="rId10" Type="http://schemas.openxmlformats.org/officeDocument/2006/relationships/tags" Target="../tags/tag103.xml"/><Relationship Id="rId19" Type="http://schemas.openxmlformats.org/officeDocument/2006/relationships/image" Target="../media/image102.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34.xml"/><Relationship Id="rId22" Type="http://schemas.openxmlformats.org/officeDocument/2006/relationships/image" Target="../media/image128.png"/><Relationship Id="rId27" Type="http://schemas.openxmlformats.org/officeDocument/2006/relationships/image" Target="../media/image73.png"/></Relationships>
</file>

<file path=ppt/slides/_rels/slide6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2.png"/><Relationship Id="rId26" Type="http://schemas.openxmlformats.org/officeDocument/2006/relationships/image" Target="../media/image73.png"/><Relationship Id="rId3" Type="http://schemas.openxmlformats.org/officeDocument/2006/relationships/tags" Target="../tags/tag108.xml"/><Relationship Id="rId21" Type="http://schemas.openxmlformats.org/officeDocument/2006/relationships/image" Target="../media/image137.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tags" Target="../tags/tag107.xml"/><Relationship Id="rId16" Type="http://schemas.openxmlformats.org/officeDocument/2006/relationships/image" Target="../media/image131.png"/><Relationship Id="rId20" Type="http://schemas.openxmlformats.org/officeDocument/2006/relationships/image" Target="../media/image136.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40.png"/><Relationship Id="rId5" Type="http://schemas.openxmlformats.org/officeDocument/2006/relationships/tags" Target="../tags/tag110.xml"/><Relationship Id="rId15" Type="http://schemas.openxmlformats.org/officeDocument/2006/relationships/notesSlide" Target="../notesSlides/notesSlide35.xml"/><Relationship Id="rId23" Type="http://schemas.openxmlformats.org/officeDocument/2006/relationships/image" Target="../media/image139.png"/><Relationship Id="rId28" Type="http://schemas.openxmlformats.org/officeDocument/2006/relationships/image" Target="../media/image60.png"/><Relationship Id="rId10" Type="http://schemas.openxmlformats.org/officeDocument/2006/relationships/tags" Target="../tags/tag115.xml"/><Relationship Id="rId19" Type="http://schemas.openxmlformats.org/officeDocument/2006/relationships/image" Target="../media/image135.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Layout" Target="../slideLayouts/slideLayout12.xml"/><Relationship Id="rId22" Type="http://schemas.openxmlformats.org/officeDocument/2006/relationships/image" Target="../media/image138.png"/><Relationship Id="rId27" Type="http://schemas.openxmlformats.org/officeDocument/2006/relationships/image" Target="../media/image133.png"/></Relationships>
</file>

<file path=ppt/slides/_rels/slide63.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image" Target="../media/image138.png"/><Relationship Id="rId39" Type="http://schemas.openxmlformats.org/officeDocument/2006/relationships/image" Target="../media/image150.png"/><Relationship Id="rId21" Type="http://schemas.openxmlformats.org/officeDocument/2006/relationships/tags" Target="../tags/tag139.xml"/><Relationship Id="rId34" Type="http://schemas.openxmlformats.org/officeDocument/2006/relationships/image" Target="../media/image145.png"/><Relationship Id="rId42" Type="http://schemas.openxmlformats.org/officeDocument/2006/relationships/image" Target="../media/image152.png"/><Relationship Id="rId47" Type="http://schemas.openxmlformats.org/officeDocument/2006/relationships/image" Target="../media/image157.png"/><Relationship Id="rId7" Type="http://schemas.openxmlformats.org/officeDocument/2006/relationships/tags" Target="../tags/tag125.xml"/><Relationship Id="rId2" Type="http://schemas.openxmlformats.org/officeDocument/2006/relationships/tags" Target="../tags/tag120.xml"/><Relationship Id="rId16" Type="http://schemas.openxmlformats.org/officeDocument/2006/relationships/tags" Target="../tags/tag134.xml"/><Relationship Id="rId29" Type="http://schemas.openxmlformats.org/officeDocument/2006/relationships/image" Target="../media/image133.png"/><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image" Target="../media/image143.png"/><Relationship Id="rId37" Type="http://schemas.openxmlformats.org/officeDocument/2006/relationships/image" Target="../media/image148.png"/><Relationship Id="rId40" Type="http://schemas.openxmlformats.org/officeDocument/2006/relationships/image" Target="../media/image141.png"/><Relationship Id="rId45" Type="http://schemas.openxmlformats.org/officeDocument/2006/relationships/image" Target="../media/image155.png"/><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image" Target="../media/image73.png"/><Relationship Id="rId36" Type="http://schemas.openxmlformats.org/officeDocument/2006/relationships/image" Target="../media/image147.png"/><Relationship Id="rId49" Type="http://schemas.openxmlformats.org/officeDocument/2006/relationships/image" Target="../media/image159.png"/><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image" Target="../media/image142.png"/><Relationship Id="rId44" Type="http://schemas.openxmlformats.org/officeDocument/2006/relationships/image" Target="../media/image154.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image" Target="../media/image139.png"/><Relationship Id="rId30" Type="http://schemas.openxmlformats.org/officeDocument/2006/relationships/image" Target="../media/image86.png"/><Relationship Id="rId35" Type="http://schemas.openxmlformats.org/officeDocument/2006/relationships/image" Target="../media/image146.png"/><Relationship Id="rId43" Type="http://schemas.openxmlformats.org/officeDocument/2006/relationships/image" Target="../media/image153.png"/><Relationship Id="rId48" Type="http://schemas.openxmlformats.org/officeDocument/2006/relationships/image" Target="../media/image158.png"/><Relationship Id="rId8" Type="http://schemas.openxmlformats.org/officeDocument/2006/relationships/tags" Target="../tags/tag126.xml"/><Relationship Id="rId3" Type="http://schemas.openxmlformats.org/officeDocument/2006/relationships/tags" Target="../tags/tag121.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slideLayout" Target="../slideLayouts/slideLayout12.xml"/><Relationship Id="rId33" Type="http://schemas.openxmlformats.org/officeDocument/2006/relationships/image" Target="../media/image144.png"/><Relationship Id="rId38" Type="http://schemas.openxmlformats.org/officeDocument/2006/relationships/image" Target="../media/image149.png"/><Relationship Id="rId46" Type="http://schemas.openxmlformats.org/officeDocument/2006/relationships/image" Target="../media/image156.png"/><Relationship Id="rId20" Type="http://schemas.openxmlformats.org/officeDocument/2006/relationships/tags" Target="../tags/tag138.xml"/><Relationship Id="rId41" Type="http://schemas.openxmlformats.org/officeDocument/2006/relationships/image" Target="../media/image151.png"/><Relationship Id="rId1" Type="http://schemas.openxmlformats.org/officeDocument/2006/relationships/tags" Target="../tags/tag119.xml"/><Relationship Id="rId6" Type="http://schemas.openxmlformats.org/officeDocument/2006/relationships/tags" Target="../tags/tag1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160.png"/><Relationship Id="rId18" Type="http://schemas.openxmlformats.org/officeDocument/2006/relationships/image" Target="../media/image60.png"/><Relationship Id="rId3" Type="http://schemas.openxmlformats.org/officeDocument/2006/relationships/tags" Target="../tags/tag145.xml"/><Relationship Id="rId21" Type="http://schemas.openxmlformats.org/officeDocument/2006/relationships/image" Target="../media/image167.png"/><Relationship Id="rId7" Type="http://schemas.openxmlformats.org/officeDocument/2006/relationships/tags" Target="../tags/tag149.xml"/><Relationship Id="rId12" Type="http://schemas.openxmlformats.org/officeDocument/2006/relationships/slideLayout" Target="../slideLayouts/slideLayout9.xml"/><Relationship Id="rId17" Type="http://schemas.openxmlformats.org/officeDocument/2006/relationships/image" Target="../media/image164.png"/><Relationship Id="rId2" Type="http://schemas.openxmlformats.org/officeDocument/2006/relationships/tags" Target="../tags/tag144.xml"/><Relationship Id="rId16" Type="http://schemas.openxmlformats.org/officeDocument/2006/relationships/image" Target="../media/image163.png"/><Relationship Id="rId20" Type="http://schemas.openxmlformats.org/officeDocument/2006/relationships/image" Target="../media/image166.png"/><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image" Target="../media/image162.png"/><Relationship Id="rId23" Type="http://schemas.openxmlformats.org/officeDocument/2006/relationships/image" Target="../media/image169.png"/><Relationship Id="rId10" Type="http://schemas.openxmlformats.org/officeDocument/2006/relationships/tags" Target="../tags/tag152.xml"/><Relationship Id="rId19" Type="http://schemas.openxmlformats.org/officeDocument/2006/relationships/image" Target="../media/image165.png"/><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image" Target="../media/image161.png"/><Relationship Id="rId22" Type="http://schemas.openxmlformats.org/officeDocument/2006/relationships/image" Target="../media/image16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68.png"/><Relationship Id="rId4" Type="http://schemas.openxmlformats.org/officeDocument/2006/relationships/image" Target="../media/image170.png"/></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56.xml"/><Relationship Id="rId4" Type="http://schemas.openxmlformats.org/officeDocument/2006/relationships/image" Target="../media/image170.png"/></Relationships>
</file>

<file path=ppt/slides/_rels/slide6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slideLayout" Target="../slideLayouts/slideLayout12.xml"/><Relationship Id="rId7" Type="http://schemas.openxmlformats.org/officeDocument/2006/relationships/image" Target="../media/image133.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270.png"/><Relationship Id="rId5" Type="http://schemas.openxmlformats.org/officeDocument/2006/relationships/image" Target="../media/image171.png"/><Relationship Id="rId4" Type="http://schemas.openxmlformats.org/officeDocument/2006/relationships/notesSlide" Target="../notesSlides/notesSlide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Primary particle does not attach to a large floc in uniform shear* (edge of knowledge alert)</a:t>
            </a:r>
            <a:endParaRPr lang="en-US" sz="3200" dirty="0"/>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a:t>
            </a:r>
            <a:r>
              <a:rPr lang="en-US" sz="2400" dirty="0" smtClean="0"/>
              <a:t>layer</a:t>
            </a:r>
            <a:endParaRPr lang="en-US" sz="24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Similar size flocs can </a:t>
            </a:r>
            <a:r>
              <a:rPr lang="en-US" sz="3200" dirty="0" smtClean="0"/>
              <a:t>collide and attach</a:t>
            </a:r>
            <a:r>
              <a:rPr lang="en-US" sz="3200" dirty="0" smtClean="0"/>
              <a:t>* (edge of knowledge alert)</a:t>
            </a:r>
            <a:endParaRPr lang="en-US" sz="32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1175519" y="2743165"/>
            <a:ext cx="2068596" cy="2068596"/>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
        <p:nvSpPr>
          <p:cNvPr id="3" name="Content Placeholder 2"/>
          <p:cNvSpPr>
            <a:spLocks noGrp="1"/>
          </p:cNvSpPr>
          <p:nvPr>
            <p:ph idx="1"/>
          </p:nvPr>
        </p:nvSpPr>
        <p:spPr>
          <a:xfrm>
            <a:off x="457200" y="1600200"/>
            <a:ext cx="3971224" cy="4525963"/>
          </a:xfrm>
        </p:spPr>
        <p:txBody>
          <a:bodyPr/>
          <a:lstStyle/>
          <a:p>
            <a:r>
              <a:rPr lang="en-US" sz="2800" dirty="0" smtClean="0"/>
              <a:t>What happens at the moment of contact?</a:t>
            </a:r>
            <a:endParaRPr lang="en-US" sz="2800" dirty="0"/>
          </a:p>
        </p:txBody>
      </p:sp>
    </p:spTree>
    <p:extLst>
      <p:ext uri="{BB962C8B-B14F-4D97-AF65-F5344CB8AC3E}">
        <p14:creationId xmlns:p14="http://schemas.microsoft.com/office/powerpoint/2010/main" val="190131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392 -0.00185 0.20885 -0.02314 0.27326 -0.07916 C 0.3375 -0.13495 0.35451 -0.22546 0.44305 -0.25046 " pathEditMode="relative" rAng="0" ptsTypes="AAA">
                                      <p:cBhvr>
                                        <p:cTn id="10" dur="10000" fill="hold"/>
                                        <p:tgtEl>
                                          <p:spTgt spid="5"/>
                                        </p:tgtEl>
                                        <p:attrNameLst>
                                          <p:attrName>ppt_x</p:attrName>
                                          <p:attrName>ppt_y</p:attrName>
                                        </p:attrNameLst>
                                      </p:cBhvr>
                                      <p:rCtr x="22153" y="-1252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2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How do the coagulant nanoparticles get to the clay?</a:t>
            </a:r>
            <a:endParaRPr lang="en-US" dirty="0"/>
          </a:p>
        </p:txBody>
      </p:sp>
      <p:sp>
        <p:nvSpPr>
          <p:cNvPr id="3" name="Content Placeholder 2"/>
          <p:cNvSpPr>
            <a:spLocks noGrp="1"/>
          </p:cNvSpPr>
          <p:nvPr>
            <p:ph idx="1"/>
          </p:nvPr>
        </p:nvSpPr>
        <p:spPr/>
        <p:txBody>
          <a:bodyPr/>
          <a:lstStyle/>
          <a:p>
            <a:r>
              <a:rPr lang="en-US" dirty="0" smtClean="0"/>
              <a:t>Molecular diffusion transports particles that are smaller than about 1 </a:t>
            </a:r>
            <a:r>
              <a:rPr lang="en-US" dirty="0" smtClean="0">
                <a:latin typeface="Symbol" panose="05050102010706020507" pitchFamily="18" charset="2"/>
              </a:rPr>
              <a:t>m</a:t>
            </a:r>
            <a:r>
              <a:rPr lang="en-US" dirty="0" smtClean="0"/>
              <a:t>m</a:t>
            </a:r>
          </a:p>
          <a:p>
            <a:r>
              <a:rPr lang="en-US" dirty="0" smtClean="0"/>
              <a:t>Shear transports new fluid past the clay particles and molecular diffusion transports the nanoparticles through the viscous boundary layer!</a:t>
            </a:r>
          </a:p>
          <a:p>
            <a:r>
              <a:rPr lang="en-US" dirty="0" smtClean="0"/>
              <a:t>Nanoparticles can get to the clay!!!!</a:t>
            </a:r>
            <a:endParaRPr lang="en-US" dirty="0"/>
          </a:p>
        </p:txBody>
      </p:sp>
    </p:spTree>
    <p:extLst>
      <p:ext uri="{BB962C8B-B14F-4D97-AF65-F5344CB8AC3E}">
        <p14:creationId xmlns:p14="http://schemas.microsoft.com/office/powerpoint/2010/main" val="3084548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smtClean="0"/>
              <a:t>Coagulant nanoparticle</a:t>
            </a:r>
            <a:endParaRPr lang="en-US" dirty="0"/>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Natural </a:t>
              </a:r>
              <a:r>
                <a:rPr lang="en-US" dirty="0"/>
                <a:t>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92500" lnSpcReduction="200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a:t>
            </a:r>
            <a:r>
              <a:rPr lang="en-US" dirty="0" smtClean="0"/>
              <a:t>contact</a:t>
            </a:r>
          </a:p>
          <a:p>
            <a:r>
              <a:rPr lang="en-US" dirty="0" smtClean="0"/>
              <a:t>We expect some aggregation to occur even with very low coagulant dosages</a:t>
            </a:r>
            <a:endParaRPr lang="en-US" dirty="0"/>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5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5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56"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
        <p:nvSpPr>
          <p:cNvPr id="3" name="TextBox 2"/>
          <p:cNvSpPr txBox="1"/>
          <p:nvPr/>
        </p:nvSpPr>
        <p:spPr>
          <a:xfrm>
            <a:off x="6974457" y="3528646"/>
            <a:ext cx="1940943" cy="2246769"/>
          </a:xfrm>
          <a:prstGeom prst="rect">
            <a:avLst/>
          </a:prstGeom>
          <a:noFill/>
        </p:spPr>
        <p:txBody>
          <a:bodyPr wrap="square" rtlCol="0">
            <a:spAutoFit/>
          </a:bodyPr>
          <a:lstStyle/>
          <a:p>
            <a:r>
              <a:rPr lang="en-US" dirty="0" smtClean="0"/>
              <a:t>No evidence here of two flocculation regimes</a:t>
            </a:r>
            <a:endParaRPr lang="en-US" dirty="0"/>
          </a:p>
        </p:txBody>
      </p:sp>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4345338"/>
            <a:ext cx="3212538" cy="1015663"/>
          </a:xfrm>
          <a:prstGeom prst="rect">
            <a:avLst/>
          </a:prstGeom>
          <a:noFill/>
        </p:spPr>
        <p:txBody>
          <a:bodyPr wrap="square" rtlCol="0">
            <a:spAutoFit/>
          </a:bodyPr>
          <a:lstStyle/>
          <a:p>
            <a:pPr algn="ctr"/>
            <a:r>
              <a:rPr lang="en-US" sz="2000" dirty="0">
                <a:latin typeface="+mn-lt"/>
              </a:rPr>
              <a:t>Rate constant (model fitting parameter</a:t>
            </a:r>
            <a:r>
              <a:rPr lang="en-US" sz="2000" dirty="0" smtClean="0">
                <a:latin typeface="+mn-lt"/>
              </a:rPr>
              <a:t>) : includes info on size distribution</a:t>
            </a:r>
            <a:endParaRPr lang="en-US" sz="2000" dirty="0">
              <a:latin typeface="+mn-lt"/>
            </a:endParaRPr>
          </a:p>
        </p:txBody>
      </p:sp>
      <p:cxnSp>
        <p:nvCxnSpPr>
          <p:cNvPr id="484" name="Elbow Connector 483"/>
          <p:cNvCxnSpPr>
            <a:cxnSpLocks/>
            <a:stCxn id="482" idx="3"/>
          </p:cNvCxnSpPr>
          <p:nvPr/>
        </p:nvCxnSpPr>
        <p:spPr>
          <a:xfrm flipV="1">
            <a:off x="3463391" y="2624580"/>
            <a:ext cx="685440" cy="22285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500833"/>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cxnSp>
        <p:nvCxnSpPr>
          <p:cNvPr id="20" name="Elbow Connector 19"/>
          <p:cNvCxnSpPr>
            <a:cxnSpLocks/>
          </p:cNvCxnSpPr>
          <p:nvPr/>
        </p:nvCxnSpPr>
        <p:spPr>
          <a:xfrm rot="16200000" flipV="1">
            <a:off x="1829990" y="2726234"/>
            <a:ext cx="259287" cy="559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032" y="2938955"/>
            <a:ext cx="3212538" cy="1015663"/>
          </a:xfrm>
          <a:prstGeom prst="rect">
            <a:avLst/>
          </a:prstGeom>
          <a:noFill/>
        </p:spPr>
        <p:txBody>
          <a:bodyPr wrap="square" rtlCol="0">
            <a:spAutoFit/>
          </a:bodyPr>
          <a:lstStyle/>
          <a:p>
            <a:pPr algn="ctr"/>
            <a:r>
              <a:rPr lang="en-US" sz="2000" dirty="0" smtClean="0">
                <a:latin typeface="+mn-lt"/>
              </a:rPr>
              <a:t>Dimensionless concentration of particles that don’t settle</a:t>
            </a:r>
            <a:endParaRPr lang="en-US" sz="2000" dirty="0">
              <a:latin typeface="+mn-lt"/>
            </a:endParaRPr>
          </a:p>
        </p:txBody>
      </p:sp>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Surface Water often has Natural Organic Matter (NOM)</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5076092" y="1910862"/>
            <a:ext cx="1067861" cy="1857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a:t>
            </a:r>
            <a:r>
              <a:rPr lang="en-US" sz="3200" dirty="0" smtClean="0"/>
              <a:t>AguaClara Hydraulic Flocculation Model</a:t>
            </a:r>
            <a:endParaRPr lang="en-US" dirty="0"/>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64"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229404</TotalTime>
  <Words>3514</Words>
  <Application>Microsoft Office PowerPoint</Application>
  <PresentationFormat>On-screen Show (4:3)</PresentationFormat>
  <Paragraphs>474</Paragraphs>
  <Slides>69</Slides>
  <Notes>37</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69</vt:i4>
      </vt:variant>
    </vt:vector>
  </HeadingPairs>
  <TitlesOfParts>
    <vt:vector size="82"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collide and attach* (edge of knowledge alert)</vt:lpstr>
      <vt:lpstr>Wait! How do the coagulant nanoparticles get to the clay?</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AguaClara Hydraulic Flocculation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6795</cp:revision>
  <dcterms:created xsi:type="dcterms:W3CDTF">2009-05-27T15:44:15Z</dcterms:created>
  <dcterms:modified xsi:type="dcterms:W3CDTF">2019-10-07T16:05:48Z</dcterms:modified>
</cp:coreProperties>
</file>